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348" r:id="rId3"/>
    <p:sldId id="349" r:id="rId4"/>
    <p:sldId id="350" r:id="rId5"/>
    <p:sldId id="351" r:id="rId6"/>
    <p:sldId id="352" r:id="rId7"/>
    <p:sldId id="353" r:id="rId8"/>
    <p:sldId id="354" r:id="rId9"/>
    <p:sldId id="355" r:id="rId10"/>
    <p:sldId id="356" r:id="rId11"/>
    <p:sldId id="357" r:id="rId12"/>
    <p:sldId id="358" r:id="rId13"/>
    <p:sldId id="359" r:id="rId14"/>
    <p:sldId id="268" r:id="rId1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12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428" autoAdjust="0"/>
    <p:restoredTop sz="95170" autoAdjust="0"/>
  </p:normalViewPr>
  <p:slideViewPr>
    <p:cSldViewPr>
      <p:cViewPr varScale="1">
        <p:scale>
          <a:sx n="117" d="100"/>
          <a:sy n="117" d="100"/>
        </p:scale>
        <p:origin x="736" y="176"/>
      </p:cViewPr>
      <p:guideLst>
        <p:guide orient="horz" pos="2112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D75C89-49BE-4E16-8104-64252B99245D}" type="datetimeFigureOut">
              <a:rPr lang="en-US" smtClean="0"/>
              <a:t>12/5/23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3BCE11-078F-48C7-AF8D-07455729D5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2146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59E09B-CCF5-4962-95D6-FF2E94346B04}" type="datetimeFigureOut">
              <a:rPr lang="en-US" smtClean="0"/>
              <a:pPr/>
              <a:t>12/5/23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9F33D8-5447-47F5-B4F9-489CB73D74D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/>
    </mc:Choice>
    <mc:Fallback xmlns="">
      <p:transition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59E09B-CCF5-4962-95D6-FF2E94346B04}" type="datetimeFigureOut">
              <a:rPr lang="en-US" smtClean="0"/>
              <a:pPr/>
              <a:t>12/5/23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9F33D8-5447-47F5-B4F9-489CB73D74D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/>
    </mc:Choice>
    <mc:Fallback xmlns="">
      <p:transition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59E09B-CCF5-4962-95D6-FF2E94346B04}" type="datetimeFigureOut">
              <a:rPr lang="en-US" smtClean="0"/>
              <a:pPr/>
              <a:t>12/5/23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9F33D8-5447-47F5-B4F9-489CB73D74D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/>
    </mc:Choice>
    <mc:Fallback xmlns=""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59E09B-CCF5-4962-95D6-FF2E94346B04}" type="datetimeFigureOut">
              <a:rPr lang="en-US" smtClean="0"/>
              <a:pPr/>
              <a:t>12/5/23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9F33D8-5447-47F5-B4F9-489CB73D74D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/>
    </mc:Choice>
    <mc:Fallback xmlns=""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59E09B-CCF5-4962-95D6-FF2E94346B04}" type="datetimeFigureOut">
              <a:rPr lang="en-US" smtClean="0"/>
              <a:pPr/>
              <a:t>12/5/23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9F33D8-5447-47F5-B4F9-489CB73D74D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/>
    </mc:Choice>
    <mc:Fallback xmlns=""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59E09B-CCF5-4962-95D6-FF2E94346B04}" type="datetimeFigureOut">
              <a:rPr lang="en-US" smtClean="0"/>
              <a:pPr/>
              <a:t>12/5/23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9F33D8-5447-47F5-B4F9-489CB73D74D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/>
    </mc:Choice>
    <mc:Fallback xmlns=""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59E09B-CCF5-4962-95D6-FF2E94346B04}" type="datetimeFigureOut">
              <a:rPr lang="en-US" smtClean="0"/>
              <a:pPr/>
              <a:t>12/5/23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9F33D8-5447-47F5-B4F9-489CB73D74D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/>
    </mc:Choice>
    <mc:Fallback xmlns=""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59E09B-CCF5-4962-95D6-FF2E94346B04}" type="datetimeFigureOut">
              <a:rPr lang="en-US" smtClean="0"/>
              <a:pPr/>
              <a:t>12/5/23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9F33D8-5447-47F5-B4F9-489CB73D74D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/>
    </mc:Choice>
    <mc:Fallback xmlns=""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59E09B-CCF5-4962-95D6-FF2E94346B04}" type="datetimeFigureOut">
              <a:rPr lang="en-US" smtClean="0"/>
              <a:pPr/>
              <a:t>12/5/23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9F33D8-5447-47F5-B4F9-489CB73D74D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/>
    </mc:Choice>
    <mc:Fallback xmlns="">
      <p:transition spd="slow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59E09B-CCF5-4962-95D6-FF2E94346B04}" type="datetimeFigureOut">
              <a:rPr lang="en-US" smtClean="0"/>
              <a:pPr/>
              <a:t>12/5/23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9F33D8-5447-47F5-B4F9-489CB73D74D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/>
    </mc:Choice>
    <mc:Fallback xmlns=""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59E09B-CCF5-4962-95D6-FF2E94346B04}" type="datetimeFigureOut">
              <a:rPr lang="en-US" smtClean="0"/>
              <a:pPr/>
              <a:t>12/5/23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9F33D8-5447-47F5-B4F9-489CB73D74D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/>
    </mc:Choice>
    <mc:Fallback xmlns=""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59E09B-CCF5-4962-95D6-FF2E94346B04}" type="datetimeFigureOut">
              <a:rPr lang="en-US" smtClean="0"/>
              <a:pPr/>
              <a:t>12/5/23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9F33D8-5447-47F5-B4F9-489CB73D74D3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2250"/>
    </mc:Choice>
    <mc:Fallback xmlns="">
      <p:transition spd="slow"/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media" Target="../media/media2.mov"/><Relationship Id="rId7" Type="http://schemas.openxmlformats.org/officeDocument/2006/relationships/image" Target="../media/image7.png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6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ov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43000"/>
            <a:ext cx="7772400" cy="1470025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2286000"/>
            <a:ext cx="8077200" cy="762000"/>
          </a:xfrm>
        </p:spPr>
        <p:txBody>
          <a:bodyPr>
            <a:normAutofit/>
          </a:bodyPr>
          <a:lstStyle/>
          <a:p>
            <a:r>
              <a:rPr lang="en-US" altLang="zh-CN" sz="280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CPSC-481 Artificial Intelligence</a:t>
            </a:r>
            <a:endParaRPr lang="en-US" sz="2800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1371600" y="4724400"/>
            <a:ext cx="6400800" cy="1143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20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Dr. Mira Kim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Computer</a:t>
            </a:r>
            <a:r>
              <a:rPr kumimoji="0" lang="en-US" sz="2000" b="0" i="1" u="none" strike="noStrike" kern="1200" cap="none" spc="0" normalizeH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Science Program</a:t>
            </a:r>
            <a:endParaRPr kumimoji="0" lang="en-US" sz="2000" b="0" i="1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pic>
        <p:nvPicPr>
          <p:cNvPr id="5" name="Picture 4" descr="cusf-logo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838450" y="838200"/>
            <a:ext cx="3467100" cy="781050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2819400" y="1828800"/>
            <a:ext cx="3429000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762000" y="3352801"/>
            <a:ext cx="8001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Final Project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/>
    </mc:Choice>
    <mc:Fallback xmlns=""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ABD3D-2149-C89B-1280-76A0F7552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Layout: Utils.py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D3EFB3-788F-D37E-1F15-D54EA3BAF2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3124200" cy="4525963"/>
          </a:xfrm>
        </p:spPr>
        <p:txBody>
          <a:bodyPr/>
          <a:lstStyle/>
          <a:p>
            <a:r>
              <a:rPr lang="en-US" sz="2000" dirty="0"/>
              <a:t>Utility functions</a:t>
            </a:r>
          </a:p>
          <a:p>
            <a:pPr lvl="1"/>
            <a:r>
              <a:rPr lang="en-US" sz="2000" dirty="0" err="1"/>
              <a:t>Bresenham’s</a:t>
            </a:r>
            <a:r>
              <a:rPr lang="en-US" sz="2000" dirty="0"/>
              <a:t> line algorithm for rasterization of lines</a:t>
            </a:r>
          </a:p>
          <a:p>
            <a:pPr lvl="1"/>
            <a:r>
              <a:rPr lang="en-US" sz="2000" dirty="0"/>
              <a:t>Screen to grid function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DCC1BA2-31A9-9AE0-A379-955CA95194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0" y="1600200"/>
            <a:ext cx="5206724" cy="3753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092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/>
    </mc:Choice>
    <mc:Fallback xmlns="">
      <p:transition spd="slow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ACD40-EC02-2FDF-F9D4-6B443757C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Layout: Node.py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4A571C-B7F7-C8CB-38CD-DA7670D74B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3505200" cy="4525963"/>
          </a:xfrm>
        </p:spPr>
        <p:txBody>
          <a:bodyPr>
            <a:normAutofit/>
          </a:bodyPr>
          <a:lstStyle/>
          <a:p>
            <a:r>
              <a:rPr lang="en-US" sz="2000" dirty="0"/>
              <a:t>Node class and </a:t>
            </a:r>
            <a:r>
              <a:rPr lang="en-US" sz="2000" dirty="0" err="1"/>
              <a:t>Node_State</a:t>
            </a:r>
            <a:r>
              <a:rPr lang="en-US" sz="2000" dirty="0"/>
              <a:t> class</a:t>
            </a:r>
          </a:p>
          <a:p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1155E5-B1BD-CC03-A28A-7F5613738F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4847" y="1600200"/>
            <a:ext cx="3781953" cy="4220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210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/>
    </mc:Choice>
    <mc:Fallback xmlns="">
      <p:transition spd="slow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BE12BF-918E-32B1-2D65-A50861ACA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Layout: Grid.py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EF44DB-7BD9-B8B2-B099-CD6F076833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3581400" cy="4525963"/>
          </a:xfrm>
        </p:spPr>
        <p:txBody>
          <a:bodyPr>
            <a:normAutofit/>
          </a:bodyPr>
          <a:lstStyle/>
          <a:p>
            <a:r>
              <a:rPr lang="en-US" sz="2000" dirty="0"/>
              <a:t>Grid functions</a:t>
            </a:r>
          </a:p>
          <a:p>
            <a:r>
              <a:rPr lang="en-US" sz="2000" dirty="0"/>
              <a:t>Creating and drawing grid</a:t>
            </a:r>
          </a:p>
          <a:p>
            <a:pPr lvl="1"/>
            <a:r>
              <a:rPr lang="en-US" sz="1600" dirty="0"/>
              <a:t>Uses Node Class</a:t>
            </a:r>
          </a:p>
          <a:p>
            <a:pPr lvl="1"/>
            <a:r>
              <a:rPr lang="en-US" sz="1600" dirty="0"/>
              <a:t>Draws lines and rectangles using </a:t>
            </a:r>
            <a:r>
              <a:rPr lang="en-US" sz="1600" dirty="0" err="1"/>
              <a:t>PyGame’s</a:t>
            </a:r>
            <a:r>
              <a:rPr lang="en-US" sz="1600" dirty="0"/>
              <a:t> .draw method</a:t>
            </a:r>
          </a:p>
          <a:p>
            <a:r>
              <a:rPr lang="en-US" sz="2000" dirty="0"/>
              <a:t>Drawing window</a:t>
            </a:r>
          </a:p>
          <a:p>
            <a:pPr lvl="1"/>
            <a:r>
              <a:rPr lang="en-US" sz="1600" dirty="0"/>
              <a:t>Filling background with color</a:t>
            </a:r>
          </a:p>
          <a:p>
            <a:pPr lvl="1"/>
            <a:r>
              <a:rPr lang="en-US" sz="1600" dirty="0"/>
              <a:t>Sets start and goal nodes</a:t>
            </a:r>
          </a:p>
          <a:p>
            <a:pPr lvl="1"/>
            <a:endParaRPr lang="en-US" sz="1600" dirty="0"/>
          </a:p>
          <a:p>
            <a:r>
              <a:rPr lang="en-US" sz="2000" dirty="0"/>
              <a:t>Count path lengths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8A9AB1-F08C-E85F-019B-08BEAB9DA4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7200" y="2125899"/>
            <a:ext cx="4301063" cy="3474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439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/>
    </mc:Choice>
    <mc:Fallback xmlns="">
      <p:transition spd="slow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744E2E-99A8-6A02-F582-0FD330597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Code Layout: Pathfinding_algorithms.py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DF6880-D9C7-87C9-0EBD-D98192E8E2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3733800" cy="4525963"/>
          </a:xfrm>
        </p:spPr>
        <p:txBody>
          <a:bodyPr>
            <a:normAutofit/>
          </a:bodyPr>
          <a:lstStyle/>
          <a:p>
            <a:r>
              <a:rPr lang="en-US" sz="2000" dirty="0" err="1"/>
              <a:t>Astar</a:t>
            </a:r>
            <a:r>
              <a:rPr lang="en-US" sz="2000" dirty="0"/>
              <a:t>, BFS, DFS, and Dijkstra’s functions</a:t>
            </a:r>
          </a:p>
          <a:p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B6D226-FA43-1173-FB38-4077E0766C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6107" y="1588363"/>
            <a:ext cx="4339265" cy="4772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689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/>
    </mc:Choice>
    <mc:Fallback xmlns="">
      <p:transition spd="slow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362200"/>
            <a:ext cx="8229600" cy="1143000"/>
          </a:xfrm>
        </p:spPr>
        <p:txBody>
          <a:bodyPr/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357596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/>
    </mc:Choice>
    <mc:Fallback xmlns=""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66900" y="457200"/>
            <a:ext cx="5410200" cy="713100"/>
          </a:xfrm>
        </p:spPr>
        <p:txBody>
          <a:bodyPr>
            <a:noAutofit/>
          </a:bodyPr>
          <a:lstStyle/>
          <a:p>
            <a:r>
              <a:rPr lang="en-US" sz="2800" b="1" spc="-9" dirty="0">
                <a:solidFill>
                  <a:srgbClr val="002060"/>
                </a:solidFill>
                <a:latin typeface="Arial"/>
                <a:cs typeface="Arial"/>
              </a:rPr>
              <a:t>Cover Page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52400" y="1398900"/>
            <a:ext cx="8839200" cy="3048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/>
              <a:t>Pathfinding Algorithm In A Gridded Maze</a:t>
            </a:r>
          </a:p>
          <a:p>
            <a:endParaRPr lang="en-US" sz="2400" b="1" dirty="0"/>
          </a:p>
          <a:p>
            <a:endParaRPr lang="en-US" sz="2400" b="1" dirty="0"/>
          </a:p>
          <a:p>
            <a:endParaRPr lang="en-US" sz="2400" b="1" dirty="0"/>
          </a:p>
          <a:p>
            <a:endParaRPr lang="en-US" sz="2400" b="1" dirty="0"/>
          </a:p>
          <a:p>
            <a:r>
              <a:rPr lang="en-US" sz="2400" b="1" dirty="0"/>
              <a:t>Jason Meadows, Jarrod Burges, Jay Vang, Arturo Salazar </a:t>
            </a:r>
          </a:p>
        </p:txBody>
      </p:sp>
    </p:spTree>
    <p:extLst>
      <p:ext uri="{BB962C8B-B14F-4D97-AF65-F5344CB8AC3E}">
        <p14:creationId xmlns:p14="http://schemas.microsoft.com/office/powerpoint/2010/main" val="125268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/>
    </mc:Choice>
    <mc:Fallback xmlns=""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66900" y="152400"/>
            <a:ext cx="5410200" cy="713100"/>
          </a:xfrm>
        </p:spPr>
        <p:txBody>
          <a:bodyPr>
            <a:noAutofit/>
          </a:bodyPr>
          <a:lstStyle/>
          <a:p>
            <a:r>
              <a:rPr lang="en-US" sz="2800" b="1" spc="-9" dirty="0">
                <a:solidFill>
                  <a:srgbClr val="002060"/>
                </a:solidFill>
                <a:latin typeface="Arial"/>
                <a:cs typeface="Arial"/>
              </a:rPr>
              <a:t>Problem Statement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52400" y="1398900"/>
            <a:ext cx="8839200" cy="3048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/>
              <a:t>How do different pathfinding algorithms interact and solve a user-created maze with start and end goals? </a:t>
            </a:r>
          </a:p>
        </p:txBody>
      </p:sp>
    </p:spTree>
    <p:extLst>
      <p:ext uri="{BB962C8B-B14F-4D97-AF65-F5344CB8AC3E}">
        <p14:creationId xmlns:p14="http://schemas.microsoft.com/office/powerpoint/2010/main" val="4093730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/>
    </mc:Choice>
    <mc:Fallback xmlns=""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66900" y="152400"/>
            <a:ext cx="5410200" cy="713100"/>
          </a:xfrm>
        </p:spPr>
        <p:txBody>
          <a:bodyPr>
            <a:noAutofit/>
          </a:bodyPr>
          <a:lstStyle/>
          <a:p>
            <a:r>
              <a:rPr lang="en-US" sz="2800" b="1" spc="-9" dirty="0">
                <a:solidFill>
                  <a:srgbClr val="002060"/>
                </a:solidFill>
                <a:latin typeface="Arial"/>
                <a:cs typeface="Arial"/>
              </a:rPr>
              <a:t>Approach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52400" y="990600"/>
            <a:ext cx="4419600" cy="441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b="1" dirty="0"/>
              <a:t>Python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b="1" dirty="0" err="1"/>
              <a:t>Github</a:t>
            </a:r>
            <a:endParaRPr lang="en-US" sz="2000" b="1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b="1" dirty="0"/>
              <a:t>A*, Breadth-First, Depth-First Searches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b="1" dirty="0" err="1"/>
              <a:t>PyGame</a:t>
            </a:r>
            <a:r>
              <a:rPr lang="en-US" sz="2000" b="1" dirty="0"/>
              <a:t> package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b="1" dirty="0"/>
              <a:t>Popular game engine package</a:t>
            </a:r>
            <a:endParaRPr lang="en-US" sz="6400" b="1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b="1" dirty="0" err="1"/>
              <a:t>PyGame-Gui</a:t>
            </a:r>
            <a:r>
              <a:rPr lang="en-US" sz="2000" b="1" dirty="0"/>
              <a:t> package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b="1" dirty="0"/>
              <a:t>Queue package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000" b="1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B3219A0-89EB-0D40-8449-15CD4B3805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865500"/>
            <a:ext cx="3835400" cy="20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4406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/>
    </mc:Choice>
    <mc:Fallback xmlns=""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66900" y="152400"/>
            <a:ext cx="5410200" cy="713100"/>
          </a:xfrm>
        </p:spPr>
        <p:txBody>
          <a:bodyPr>
            <a:noAutofit/>
          </a:bodyPr>
          <a:lstStyle/>
          <a:p>
            <a:r>
              <a:rPr lang="en-US" sz="2800" b="1" spc="-9" dirty="0">
                <a:solidFill>
                  <a:srgbClr val="002060"/>
                </a:solidFill>
                <a:latin typeface="Arial"/>
                <a:cs typeface="Arial"/>
              </a:rPr>
              <a:t>Description of Software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52400" y="1981200"/>
            <a:ext cx="3124200" cy="3200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b="1" dirty="0"/>
              <a:t>Variable Grid Sizes (20x20, 40x40, 80x80, 100x100)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b="1" dirty="0"/>
              <a:t>Goal Start / Goal End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b="1" dirty="0"/>
              <a:t>Obstacle Drawing</a:t>
            </a:r>
            <a:endParaRPr lang="en-US" sz="1200" b="1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b="1" dirty="0"/>
              <a:t>Choose a Searching Algorithm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b="1" dirty="0"/>
              <a:t>Slider sets pathfinding speed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b="1" dirty="0"/>
              <a:t>Clear Grid erases everything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b="1" dirty="0"/>
              <a:t>Reset removes paths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0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34943B-D41A-0442-A250-BC08ACCDCCD0}"/>
              </a:ext>
            </a:extLst>
          </p:cNvPr>
          <p:cNvSpPr txBox="1"/>
          <p:nvPr/>
        </p:nvSpPr>
        <p:spPr>
          <a:xfrm>
            <a:off x="152400" y="5486400"/>
            <a:ext cx="3505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Green = Start | Red = Goal</a:t>
            </a:r>
          </a:p>
          <a:p>
            <a:r>
              <a:rPr lang="en-US" dirty="0"/>
              <a:t>Purple = Obstacle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7A9C75-130A-ED44-B584-4E3D9D6316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4811" y="725269"/>
            <a:ext cx="5799189" cy="6003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895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/>
    </mc:Choice>
    <mc:Fallback xmlns="">
      <p:transition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66900" y="152400"/>
            <a:ext cx="5410200" cy="713100"/>
          </a:xfrm>
        </p:spPr>
        <p:txBody>
          <a:bodyPr>
            <a:noAutofit/>
          </a:bodyPr>
          <a:lstStyle/>
          <a:p>
            <a:r>
              <a:rPr lang="en-US" sz="2800" b="1" spc="-9" dirty="0">
                <a:solidFill>
                  <a:srgbClr val="002060"/>
                </a:solidFill>
                <a:latin typeface="Arial"/>
                <a:cs typeface="Arial"/>
              </a:rPr>
              <a:t>Evaluation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52400" y="1981200"/>
            <a:ext cx="3733800" cy="3200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000" b="1" dirty="0"/>
          </a:p>
        </p:txBody>
      </p:sp>
      <p:pic>
        <p:nvPicPr>
          <p:cNvPr id="13" name="Screen Recording 2023-12-05 at 8.31.12 AM" descr="Screen Recording 2023-12-05 at 8.31.12 AM">
            <a:hlinkClick r:id="" action="ppaction://media"/>
            <a:extLst>
              <a:ext uri="{FF2B5EF4-FFF2-40B4-BE49-F238E27FC236}">
                <a16:creationId xmlns:a16="http://schemas.microsoft.com/office/drawing/2014/main" id="{E6F2C87D-BA56-C54F-8694-AB44DBDBB42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52982" y="1066800"/>
            <a:ext cx="4342818" cy="4495800"/>
          </a:xfrm>
          <a:prstGeom prst="rect">
            <a:avLst/>
          </a:prstGeom>
        </p:spPr>
      </p:pic>
      <p:pic>
        <p:nvPicPr>
          <p:cNvPr id="14" name="Screen Recording 2023-12-05 at 8.31.33 AM" descr="Screen Recording 2023-12-05 at 8.31.33 AM">
            <a:hlinkClick r:id="" action="ppaction://media"/>
            <a:extLst>
              <a:ext uri="{FF2B5EF4-FFF2-40B4-BE49-F238E27FC236}">
                <a16:creationId xmlns:a16="http://schemas.microsoft.com/office/drawing/2014/main" id="{33389071-7FA2-214B-9831-378F4583AB63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648200" y="1066800"/>
            <a:ext cx="4342818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751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266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7483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fill="remove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video>
              <p:cMediaNode vol="80000">
                <p:cTn id="15" fill="remove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66900" y="152400"/>
            <a:ext cx="5410200" cy="713100"/>
          </a:xfrm>
        </p:spPr>
        <p:txBody>
          <a:bodyPr>
            <a:noAutofit/>
          </a:bodyPr>
          <a:lstStyle/>
          <a:p>
            <a:r>
              <a:rPr lang="en-US" sz="2800" b="1" spc="-9" dirty="0">
                <a:solidFill>
                  <a:srgbClr val="002060"/>
                </a:solidFill>
                <a:latin typeface="Arial"/>
                <a:cs typeface="Arial"/>
              </a:rPr>
              <a:t>Evaluation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52400" y="1981200"/>
            <a:ext cx="3733800" cy="3200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000" b="1" dirty="0"/>
          </a:p>
        </p:txBody>
      </p:sp>
      <p:pic>
        <p:nvPicPr>
          <p:cNvPr id="4" name="Screen Recording 2023-12-05 at 12.04.35 PM" descr="Screen Recording 2023-12-05 at 12.04.35 PM">
            <a:hlinkClick r:id="" action="ppaction://media"/>
            <a:extLst>
              <a:ext uri="{FF2B5EF4-FFF2-40B4-BE49-F238E27FC236}">
                <a16:creationId xmlns:a16="http://schemas.microsoft.com/office/drawing/2014/main" id="{163C1482-223F-CF49-A137-47E7D4A2A32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66900" y="836612"/>
            <a:ext cx="5302777" cy="548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955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35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5AA29F-27EC-544E-E556-A5E510D840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Layout: Main.py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C1297A-68C7-40D0-2561-49733B0907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3733800" cy="4525963"/>
          </a:xfrm>
        </p:spPr>
        <p:txBody>
          <a:bodyPr/>
          <a:lstStyle/>
          <a:p>
            <a:r>
              <a:rPr lang="en-US" sz="2000" dirty="0" err="1">
                <a:latin typeface="Calibri (Headings)"/>
              </a:rPr>
              <a:t>PyGame</a:t>
            </a:r>
            <a:r>
              <a:rPr lang="en-US" sz="2000" dirty="0">
                <a:latin typeface="Calibri (Headings)"/>
              </a:rPr>
              <a:t> loop</a:t>
            </a:r>
          </a:p>
          <a:p>
            <a:r>
              <a:rPr lang="en-US" sz="2000" dirty="0" err="1">
                <a:latin typeface="Calibri (Headings)"/>
              </a:rPr>
              <a:t>PyGame_Gui</a:t>
            </a:r>
            <a:r>
              <a:rPr lang="en-US" sz="2000" dirty="0">
                <a:latin typeface="Calibri (Headings)"/>
              </a:rPr>
              <a:t> elements and UI</a:t>
            </a:r>
          </a:p>
          <a:p>
            <a:endParaRPr lang="en-US" sz="2000" dirty="0">
              <a:latin typeface="Calibri (Headings)"/>
            </a:endParaRPr>
          </a:p>
          <a:p>
            <a:endParaRPr lang="en-US" sz="2000" dirty="0">
              <a:latin typeface="Calibri (Headings)"/>
            </a:endParaRPr>
          </a:p>
          <a:p>
            <a:endParaRPr lang="en-US" dirty="0">
              <a:latin typeface="Calibri(Headings)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B521224-5450-904A-F64A-BA782C2384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8400" y="1600200"/>
            <a:ext cx="2817815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665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/>
    </mc:Choice>
    <mc:Fallback xmlns="">
      <p:transition spd="slow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0F8B5F-F3C4-D4FA-3A2C-3756FAE19C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Layout: Settings.py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074AE9-48AC-E849-5059-7160F7A7F4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4038600" cy="4525963"/>
          </a:xfrm>
        </p:spPr>
        <p:txBody>
          <a:bodyPr>
            <a:normAutofit/>
          </a:bodyPr>
          <a:lstStyle/>
          <a:p>
            <a:r>
              <a:rPr lang="en-US" sz="2000" dirty="0"/>
              <a:t>Basic configurations</a:t>
            </a:r>
          </a:p>
          <a:p>
            <a:pPr lvl="1"/>
            <a:r>
              <a:rPr lang="en-US" sz="2000" dirty="0"/>
              <a:t>Window size</a:t>
            </a:r>
          </a:p>
          <a:p>
            <a:pPr lvl="1"/>
            <a:r>
              <a:rPr lang="en-US" sz="2000" dirty="0"/>
              <a:t>Columns, block size, etc.</a:t>
            </a:r>
          </a:p>
          <a:p>
            <a:pPr lvl="1"/>
            <a:r>
              <a:rPr lang="en-US" sz="2000" dirty="0"/>
              <a:t>Colors</a:t>
            </a:r>
          </a:p>
          <a:p>
            <a:pPr lvl="1"/>
            <a:r>
              <a:rPr lang="en-US" sz="2000" dirty="0"/>
              <a:t>Setters and Getters</a:t>
            </a:r>
          </a:p>
          <a:p>
            <a:pPr lvl="2"/>
            <a:r>
              <a:rPr lang="en-US" sz="1600" dirty="0"/>
              <a:t>Get, set, update sizes and grids</a:t>
            </a:r>
          </a:p>
          <a:p>
            <a:pPr lvl="2"/>
            <a:r>
              <a:rPr lang="en-US" sz="1600" dirty="0"/>
              <a:t>Get and set colors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EB2E8A-9525-9B32-3B43-A311F43719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0200" y="1600200"/>
            <a:ext cx="3406419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070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/>
    </mc:Choice>
    <mc:Fallback xmlns=""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13555</TotalTime>
  <Words>256</Words>
  <Application>Microsoft Macintosh PowerPoint</Application>
  <PresentationFormat>On-screen Show (4:3)</PresentationFormat>
  <Paragraphs>65</Paragraphs>
  <Slides>14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Calibri</vt:lpstr>
      <vt:lpstr>Calibri (Headings)</vt:lpstr>
      <vt:lpstr>Calibri(Headings)</vt:lpstr>
      <vt:lpstr>Times New Roman</vt:lpstr>
      <vt:lpstr>Office Theme</vt:lpstr>
      <vt:lpstr>PRESENTATION TITLE</vt:lpstr>
      <vt:lpstr>Cover Page</vt:lpstr>
      <vt:lpstr>Problem Statement</vt:lpstr>
      <vt:lpstr>Approach</vt:lpstr>
      <vt:lpstr>Description of Software</vt:lpstr>
      <vt:lpstr>Evaluation</vt:lpstr>
      <vt:lpstr>Evaluation</vt:lpstr>
      <vt:lpstr>Code Layout: Main.py</vt:lpstr>
      <vt:lpstr>Code Layout: Settings.py</vt:lpstr>
      <vt:lpstr>Code Layout: Utils.py</vt:lpstr>
      <vt:lpstr>Code Layout: Node.py</vt:lpstr>
      <vt:lpstr>Code Layout: Grid.py</vt:lpstr>
      <vt:lpstr>Code Layout: Pathfinding_algorithms.py</vt:lpstr>
      <vt:lpstr>Questions?</vt:lpstr>
    </vt:vector>
  </TitlesOfParts>
  <Company>California State University, Fullerton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Vu, Mishu</dc:creator>
  <cp:lastModifiedBy>Burges, Jarrod</cp:lastModifiedBy>
  <cp:revision>194</cp:revision>
  <dcterms:created xsi:type="dcterms:W3CDTF">2011-10-03T21:31:14Z</dcterms:created>
  <dcterms:modified xsi:type="dcterms:W3CDTF">2023-12-05T22:01:17Z</dcterms:modified>
</cp:coreProperties>
</file>